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8"/>
  </p:notesMasterIdLst>
  <p:sldIdLst>
    <p:sldId id="579" r:id="rId3"/>
    <p:sldId id="639" r:id="rId4"/>
    <p:sldId id="640" r:id="rId5"/>
    <p:sldId id="650" r:id="rId6"/>
    <p:sldId id="651" r:id="rId7"/>
    <p:sldId id="670" r:id="rId8"/>
    <p:sldId id="621" r:id="rId9"/>
    <p:sldId id="652" r:id="rId10"/>
    <p:sldId id="638" r:id="rId11"/>
    <p:sldId id="653" r:id="rId12"/>
    <p:sldId id="676" r:id="rId13"/>
    <p:sldId id="654" r:id="rId14"/>
    <p:sldId id="655" r:id="rId15"/>
    <p:sldId id="656" r:id="rId16"/>
    <p:sldId id="657" r:id="rId17"/>
    <p:sldId id="661" r:id="rId18"/>
    <p:sldId id="672" r:id="rId19"/>
    <p:sldId id="664" r:id="rId20"/>
    <p:sldId id="673" r:id="rId21"/>
    <p:sldId id="665" r:id="rId22"/>
    <p:sldId id="662" r:id="rId23"/>
    <p:sldId id="675" r:id="rId24"/>
    <p:sldId id="663" r:id="rId25"/>
    <p:sldId id="666" r:id="rId26"/>
    <p:sldId id="660" r:id="rId27"/>
    <p:sldId id="649" r:id="rId28"/>
    <p:sldId id="669" r:id="rId29"/>
    <p:sldId id="674" r:id="rId30"/>
    <p:sldId id="648" r:id="rId31"/>
    <p:sldId id="646" r:id="rId32"/>
    <p:sldId id="644" r:id="rId33"/>
    <p:sldId id="647" r:id="rId34"/>
    <p:sldId id="667" r:id="rId35"/>
    <p:sldId id="668" r:id="rId36"/>
    <p:sldId id="677" r:id="rId37"/>
  </p:sldIdLst>
  <p:sldSz cx="9144000" cy="6858000" type="screen4x3"/>
  <p:notesSz cx="6858000" cy="9144000"/>
  <p:custDataLst>
    <p:tags r:id="rId3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1" autoAdjust="0"/>
    <p:restoredTop sz="94286" autoAdjust="0"/>
  </p:normalViewPr>
  <p:slideViewPr>
    <p:cSldViewPr snapToGrid="0">
      <p:cViewPr varScale="1">
        <p:scale>
          <a:sx n="98" d="100"/>
          <a:sy n="98" d="100"/>
        </p:scale>
        <p:origin x="348" y="8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ckagecontrol.io/installation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sublimetext.com/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8541" y="2657498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서브라임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텍스트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개요와 설치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83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</a:t>
            </a:r>
            <a:r>
              <a:rPr lang="ko-KR" altLang="en-US" dirty="0" err="1" smtClean="0"/>
              <a:t>콘트롤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확장을 위해 반드시 필요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packagecontrol.io/installation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30" y="2162961"/>
            <a:ext cx="5303485" cy="38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설치 전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Preferences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89" y="1712187"/>
            <a:ext cx="3147119" cy="268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96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인터렉티브한</a:t>
            </a:r>
            <a:r>
              <a:rPr lang="ko-KR" altLang="en-US" dirty="0" smtClean="0"/>
              <a:t> 입력을 위해 </a:t>
            </a:r>
            <a:r>
              <a:rPr lang="en-US" altLang="ko-KR" dirty="0" err="1" smtClean="0"/>
              <a:t>SublimeREPL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팔레트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Tools</a:t>
            </a:r>
            <a:r>
              <a:rPr lang="ko-KR" altLang="en-US" dirty="0" smtClean="0"/>
              <a:t> </a:t>
            </a:r>
            <a:r>
              <a:rPr lang="en-US" altLang="ko-KR" dirty="0" smtClean="0"/>
              <a:t>| Command Palette, ctrl + shift + P</a:t>
            </a:r>
          </a:p>
          <a:p>
            <a:r>
              <a:rPr lang="en-US" altLang="ko-KR" dirty="0" err="1" smtClean="0"/>
              <a:t>Pci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Install package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sublimeREPL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칸에 </a:t>
            </a:r>
            <a:r>
              <a:rPr lang="en-US" altLang="ko-KR" dirty="0" err="1"/>
              <a:t>SublimeREPL</a:t>
            </a:r>
            <a:r>
              <a:rPr lang="ko-KR" altLang="en-US" dirty="0" smtClean="0"/>
              <a:t>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넣어 선택 후 설치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en-US" altLang="ko-KR" dirty="0" err="1"/>
              <a:t>sublimeREPL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en-US" altLang="ko-KR" dirty="0" err="1" smtClean="0"/>
              <a:t>sublimeREPL</a:t>
            </a:r>
            <a:r>
              <a:rPr lang="en-US" altLang="ko-KR" dirty="0" smtClean="0"/>
              <a:t>: Python</a:t>
            </a:r>
            <a:r>
              <a:rPr lang="ko-KR" altLang="en-US" dirty="0" smtClean="0"/>
              <a:t> 선택 </a:t>
            </a:r>
            <a:endParaRPr lang="en-US" altLang="ko-KR" dirty="0" smtClean="0"/>
          </a:p>
          <a:p>
            <a:pPr lvl="1"/>
            <a:r>
              <a:rPr lang="en-US" altLang="ko-KR" dirty="0" err="1"/>
              <a:t>sublimeREPL</a:t>
            </a:r>
            <a:r>
              <a:rPr lang="en-US" altLang="ko-KR" dirty="0"/>
              <a:t>: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ko-KR" altLang="en-US" dirty="0" smtClean="0"/>
              <a:t>안 보이면 </a:t>
            </a:r>
            <a:r>
              <a:rPr lang="ko-KR" altLang="en-US" dirty="0" err="1" smtClean="0"/>
              <a:t>재시작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949" y="2055211"/>
            <a:ext cx="4323595" cy="15143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49" y="3820542"/>
            <a:ext cx="4308451" cy="901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948" y="5411397"/>
            <a:ext cx="5055979" cy="7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sublimeREPL</a:t>
            </a:r>
            <a:r>
              <a:rPr lang="en-US" altLang="ko-KR" dirty="0"/>
              <a:t>: Python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sublimeREPL</a:t>
            </a:r>
            <a:r>
              <a:rPr lang="en-US" altLang="ko-KR" dirty="0"/>
              <a:t>: Python </a:t>
            </a:r>
            <a:r>
              <a:rPr lang="ko-KR" altLang="en-US" dirty="0"/>
              <a:t>선택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Alt + shift + 8</a:t>
            </a:r>
          </a:p>
          <a:p>
            <a:pPr lvl="1"/>
            <a:r>
              <a:rPr lang="ko-KR" altLang="en-US" dirty="0" smtClean="0"/>
              <a:t>하단부에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편집기나 </a:t>
            </a:r>
            <a:r>
              <a:rPr lang="en-US" altLang="ko-KR" dirty="0" smtClean="0"/>
              <a:t>REPL</a:t>
            </a:r>
            <a:r>
              <a:rPr lang="ko-KR" altLang="en-US" dirty="0"/>
              <a:t> </a:t>
            </a:r>
            <a:r>
              <a:rPr lang="ko-KR" altLang="en-US" dirty="0" smtClean="0"/>
              <a:t>창이 보이도록</a:t>
            </a:r>
            <a:r>
              <a:rPr lang="en-US" altLang="ko-KR" dirty="0" smtClean="0"/>
              <a:t>, REPL</a:t>
            </a:r>
            <a:r>
              <a:rPr lang="ko-KR" altLang="en-US" dirty="0" smtClean="0"/>
              <a:t>을 드래그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합치는 것은 </a:t>
            </a:r>
            <a:r>
              <a:rPr lang="en-US" altLang="ko-KR" dirty="0" smtClean="0"/>
              <a:t>Alt + shift + 1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64" y="1689099"/>
            <a:ext cx="4932075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Ctrl + shift + P</a:t>
            </a:r>
          </a:p>
          <a:p>
            <a:pPr lvl="1"/>
            <a:r>
              <a:rPr lang="en-US" altLang="ko-KR" dirty="0" err="1" smtClean="0"/>
              <a:t>SublimeREPL</a:t>
            </a:r>
            <a:r>
              <a:rPr lang="en-US" altLang="ko-KR" dirty="0"/>
              <a:t>: python – Run current file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9" y="2104072"/>
            <a:ext cx="6113477" cy="4061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60" y="1924140"/>
            <a:ext cx="2466104" cy="16420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36421" y="3117901"/>
            <a:ext cx="2420982" cy="24251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9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폴더 드래그 드롭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레이아웃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활용을 원하는 폴더를 드래그 드롭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 smtClean="0"/>
              <a:t>File | Open Folder</a:t>
            </a:r>
          </a:p>
          <a:p>
            <a:r>
              <a:rPr lang="ko-KR" altLang="en-US" dirty="0" smtClean="0"/>
              <a:t>화면 </a:t>
            </a:r>
            <a:r>
              <a:rPr lang="ko-KR" altLang="en-US" dirty="0" err="1" smtClean="0"/>
              <a:t>레이아읏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View | layout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018" y="2229484"/>
            <a:ext cx="5072670" cy="3625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770504"/>
            <a:ext cx="2259581" cy="17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0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51044" y="2486048"/>
            <a:ext cx="3890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패키지 설치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691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설치 전에 항상 먼저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팔레트 열기</a:t>
            </a:r>
            <a:r>
              <a:rPr lang="en-US" altLang="ko-KR" dirty="0" smtClean="0"/>
              <a:t>(ctrl + shift + p)</a:t>
            </a:r>
          </a:p>
          <a:p>
            <a:pPr lvl="1"/>
            <a:r>
              <a:rPr lang="ko-KR" altLang="en-US" dirty="0" smtClean="0"/>
              <a:t>검색 </a:t>
            </a:r>
            <a:r>
              <a:rPr lang="en-US" altLang="ko-KR" dirty="0" err="1" smtClean="0"/>
              <a:t>pci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Package Control: Install package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이후에 보이는 창에서 검색하여 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47" y="2224756"/>
            <a:ext cx="2723178" cy="30899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31159" y="2500681"/>
            <a:ext cx="2180273" cy="28823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9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SideBarEnhancements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사이드바의</a:t>
            </a:r>
            <a:r>
              <a:rPr lang="ko-KR" altLang="en-US" dirty="0" smtClean="0"/>
              <a:t> </a:t>
            </a:r>
            <a:r>
              <a:rPr lang="ko-KR" altLang="en-US" dirty="0"/>
              <a:t>기능을 </a:t>
            </a:r>
            <a:r>
              <a:rPr lang="ko-KR" altLang="en-US" dirty="0" smtClean="0"/>
              <a:t>확장</a:t>
            </a:r>
            <a:endParaRPr lang="en-US" altLang="ko-KR" dirty="0" smtClean="0"/>
          </a:p>
          <a:p>
            <a:pPr lvl="1"/>
            <a:r>
              <a:rPr lang="ko-KR" altLang="en-US" dirty="0"/>
              <a:t>폴더에서 마우스 오른쪽 버튼을 클릭하여 메뉴를 </a:t>
            </a:r>
            <a:r>
              <a:rPr lang="ko-KR" altLang="en-US" dirty="0" smtClean="0"/>
              <a:t>열면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신규 </a:t>
            </a:r>
            <a:r>
              <a:rPr lang="ko-KR" altLang="en-US" dirty="0"/>
              <a:t>파일 생성</a:t>
            </a:r>
            <a:r>
              <a:rPr lang="en-US" altLang="ko-KR" dirty="0"/>
              <a:t>, </a:t>
            </a:r>
            <a:r>
              <a:rPr lang="ko-KR" altLang="en-US" dirty="0"/>
              <a:t>폴더 이름 변경</a:t>
            </a:r>
            <a:r>
              <a:rPr lang="en-US" altLang="ko-KR" dirty="0"/>
              <a:t>, </a:t>
            </a:r>
            <a:r>
              <a:rPr lang="ko-KR" altLang="en-US" dirty="0"/>
              <a:t>신규 폴더 생성</a:t>
            </a:r>
            <a:r>
              <a:rPr lang="en-US" altLang="ko-KR" dirty="0"/>
              <a:t>, </a:t>
            </a:r>
            <a:r>
              <a:rPr lang="ko-KR" altLang="en-US" dirty="0"/>
              <a:t>폴더 삭제</a:t>
            </a:r>
            <a:r>
              <a:rPr lang="en-US" altLang="ko-KR" dirty="0"/>
              <a:t>, </a:t>
            </a:r>
            <a:r>
              <a:rPr lang="ko-KR" altLang="en-US" dirty="0"/>
              <a:t>폴더에서 찾기에 대한 기능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파일에서 </a:t>
            </a:r>
            <a:r>
              <a:rPr lang="ko-KR" altLang="en-US" dirty="0"/>
              <a:t>오른쪽 마우스 버튼을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이름 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파일 삭제</a:t>
            </a:r>
            <a:r>
              <a:rPr lang="en-US" altLang="ko-KR" dirty="0"/>
              <a:t>, </a:t>
            </a:r>
            <a:r>
              <a:rPr lang="ko-KR" altLang="en-US" dirty="0"/>
              <a:t>현재 파일 위치를 탐색기에서 열기 기능을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12" y="3261007"/>
            <a:ext cx="42672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SideBarEnhancements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이후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파일과 폴더의 마우스 오른쪽 메뉴가 다양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315" y="1714499"/>
            <a:ext cx="1944105" cy="44719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660" y="1858044"/>
            <a:ext cx="1908759" cy="44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9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서브라임</a:t>
            </a:r>
            <a:r>
              <a:rPr lang="ko-KR" altLang="en-US" dirty="0" smtClean="0"/>
              <a:t> 텍스트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프로그램으로 빠르고 가볍고 확장성이 좋은 </a:t>
            </a:r>
            <a:r>
              <a:rPr lang="ko-KR" altLang="en-US" dirty="0" smtClean="0"/>
              <a:t>에디터</a:t>
            </a:r>
            <a:endParaRPr lang="en-US" altLang="ko-KR" dirty="0" smtClean="0"/>
          </a:p>
          <a:p>
            <a:pPr lvl="1"/>
            <a:r>
              <a:rPr lang="ko-KR" altLang="en-US" dirty="0"/>
              <a:t>프로젝트 기능을 통해서 </a:t>
            </a:r>
            <a:r>
              <a:rPr lang="ko-KR" altLang="en-US" dirty="0" smtClean="0"/>
              <a:t>여러 개의 </a:t>
            </a:r>
            <a:r>
              <a:rPr lang="ko-KR" altLang="en-US" dirty="0"/>
              <a:t>폴더를 손쉽게 관리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패키지 관리를 이용해서 손쉽게 확장 기능을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제거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메뉴</a:t>
            </a:r>
            <a:r>
              <a:rPr lang="en-US" altLang="ko-KR" dirty="0" smtClean="0"/>
              <a:t> GOTO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원하는 </a:t>
            </a:r>
            <a:r>
              <a:rPr lang="ko-KR" altLang="en-US" dirty="0"/>
              <a:t>파일로 빠르게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</a:t>
            </a:r>
            <a:r>
              <a:rPr lang="en-US" altLang="ko-KR" dirty="0" smtClean="0"/>
              <a:t> View</a:t>
            </a:r>
            <a:r>
              <a:rPr lang="ko-KR" altLang="en-US" dirty="0" smtClean="0"/>
              <a:t> </a:t>
            </a:r>
            <a:r>
              <a:rPr lang="en-US" altLang="ko-KR" dirty="0" smtClean="0"/>
              <a:t>| layout </a:t>
            </a:r>
            <a:r>
              <a:rPr lang="ko-KR" altLang="en-US" dirty="0" smtClean="0"/>
              <a:t>기능</a:t>
            </a:r>
            <a:endParaRPr lang="en-US" altLang="ko-KR" dirty="0"/>
          </a:p>
          <a:p>
            <a:pPr lvl="2"/>
            <a:r>
              <a:rPr lang="ko-KR" altLang="en-US" dirty="0" smtClean="0"/>
              <a:t>화면을 </a:t>
            </a:r>
            <a:r>
              <a:rPr lang="ko-KR" altLang="en-US" dirty="0"/>
              <a:t>쉽게 분할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BracketHighlighter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중괄호나 괄호의 표시를 명확히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65" y="1686070"/>
            <a:ext cx="3753133" cy="973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698" y="2931559"/>
            <a:ext cx="5060227" cy="31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ConvertToUTF8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서브라임</a:t>
            </a:r>
            <a:r>
              <a:rPr lang="ko-KR" altLang="en-US" dirty="0" smtClean="0"/>
              <a:t> </a:t>
            </a:r>
            <a:r>
              <a:rPr lang="ko-KR" altLang="en-US" dirty="0"/>
              <a:t>텍스트는 </a:t>
            </a:r>
            <a:r>
              <a:rPr lang="en-US" altLang="ko-KR" dirty="0" err="1"/>
              <a:t>euc-kr</a:t>
            </a:r>
            <a:r>
              <a:rPr lang="en-US" altLang="ko-KR" dirty="0"/>
              <a:t> </a:t>
            </a:r>
            <a:r>
              <a:rPr lang="ko-KR" altLang="en-US" dirty="0"/>
              <a:t>을 지원하지 </a:t>
            </a:r>
            <a:r>
              <a:rPr lang="ko-KR" altLang="en-US" dirty="0" smtClean="0"/>
              <a:t>않는데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 err="1"/>
              <a:t>플러그인을</a:t>
            </a:r>
            <a:r>
              <a:rPr lang="ko-KR" altLang="en-US" dirty="0"/>
              <a:t> 깔고 </a:t>
            </a:r>
            <a:r>
              <a:rPr lang="en-US" altLang="ko-KR" dirty="0"/>
              <a:t>File - Set File Encoding To </a:t>
            </a:r>
            <a:r>
              <a:rPr lang="ko-KR" altLang="en-US" dirty="0"/>
              <a:t>에서 </a:t>
            </a:r>
            <a:r>
              <a:rPr lang="en-US" altLang="ko-KR" dirty="0"/>
              <a:t>EUC-KR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en-US" altLang="ko-KR" dirty="0" smtClean="0"/>
              <a:t>Ctrl + Shift + P</a:t>
            </a:r>
          </a:p>
          <a:p>
            <a:pPr lvl="1"/>
            <a:r>
              <a:rPr lang="en-US" altLang="ko-KR" dirty="0" err="1" smtClean="0"/>
              <a:t>pci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 smtClean="0"/>
              <a:t>pci</a:t>
            </a:r>
            <a:r>
              <a:rPr lang="en-US" altLang="ko-KR" dirty="0" smtClean="0"/>
              <a:t> </a:t>
            </a:r>
            <a:r>
              <a:rPr lang="en-US" altLang="ko-KR" dirty="0"/>
              <a:t>: install package </a:t>
            </a:r>
            <a:r>
              <a:rPr lang="ko-KR" altLang="en-US" dirty="0"/>
              <a:t>패키지를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pPr lvl="2"/>
            <a:r>
              <a:rPr lang="en-US" altLang="ko-KR" dirty="0" err="1" smtClean="0"/>
              <a:t>pcl</a:t>
            </a:r>
            <a:r>
              <a:rPr lang="en-US" altLang="ko-KR" dirty="0" smtClean="0"/>
              <a:t> </a:t>
            </a:r>
            <a:r>
              <a:rPr lang="en-US" altLang="ko-KR" dirty="0"/>
              <a:t>: list package </a:t>
            </a:r>
            <a:r>
              <a:rPr lang="ko-KR" altLang="en-US" dirty="0"/>
              <a:t>설치된 패키지 목록을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2"/>
            <a:r>
              <a:rPr lang="en-US" altLang="ko-KR" dirty="0" err="1" smtClean="0"/>
              <a:t>pcrp</a:t>
            </a:r>
            <a:r>
              <a:rPr lang="en-US" altLang="ko-KR" dirty="0" smtClean="0"/>
              <a:t> </a:t>
            </a:r>
            <a:r>
              <a:rPr lang="en-US" altLang="ko-KR" dirty="0"/>
              <a:t>: remove package </a:t>
            </a:r>
            <a:r>
              <a:rPr lang="ko-KR" altLang="en-US" dirty="0"/>
              <a:t>설치된 패키지를 </a:t>
            </a:r>
            <a:r>
              <a:rPr lang="ko-KR" altLang="en-US" dirty="0" smtClean="0"/>
              <a:t>삭제</a:t>
            </a:r>
            <a:endParaRPr lang="en-US" altLang="ko-KR" dirty="0"/>
          </a:p>
          <a:p>
            <a:pPr lvl="2"/>
            <a:r>
              <a:rPr lang="en-US" altLang="ko-KR" dirty="0" err="1" smtClean="0"/>
              <a:t>pcu</a:t>
            </a:r>
            <a:r>
              <a:rPr lang="en-US" altLang="ko-KR" dirty="0" smtClean="0"/>
              <a:t> </a:t>
            </a:r>
            <a:r>
              <a:rPr lang="en-US" altLang="ko-KR" dirty="0"/>
              <a:t>: upgrade package </a:t>
            </a:r>
            <a:r>
              <a:rPr lang="ko-KR" altLang="en-US" dirty="0"/>
              <a:t>설치된 패키지들을 </a:t>
            </a:r>
            <a:r>
              <a:rPr lang="ko-KR" altLang="en-US" dirty="0" smtClean="0"/>
              <a:t>업데이트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Converttouf8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설치 결과 메시지 창 보임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334" y="2267109"/>
            <a:ext cx="2486025" cy="704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39" y="4557111"/>
            <a:ext cx="4352925" cy="1123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06" y="2789431"/>
            <a:ext cx="2558604" cy="34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5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전 후 메뉴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File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29" y="1695178"/>
            <a:ext cx="2554764" cy="4091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486" y="1695178"/>
            <a:ext cx="4752473" cy="40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62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View In Browser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설치 후 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소스나 결과를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브라우저에서 보는 기능</a:t>
            </a:r>
            <a:endParaRPr lang="en-US" altLang="ko-KR" dirty="0" smtClean="0"/>
          </a:p>
          <a:p>
            <a:pPr lvl="2"/>
            <a:r>
              <a:rPr lang="en-US" altLang="ko-KR" dirty="0"/>
              <a:t>CTRL + ALT + F - Firefox</a:t>
            </a:r>
          </a:p>
          <a:p>
            <a:pPr lvl="2"/>
            <a:r>
              <a:rPr lang="en-US" altLang="ko-KR" dirty="0"/>
              <a:t>CTRL + ALT + C - Chrome</a:t>
            </a:r>
          </a:p>
          <a:p>
            <a:pPr lvl="2"/>
            <a:r>
              <a:rPr lang="en-US" altLang="ko-KR" dirty="0"/>
              <a:t>CTRL + ALT + I - Internet Explorer</a:t>
            </a:r>
          </a:p>
          <a:p>
            <a:pPr lvl="2"/>
            <a:r>
              <a:rPr lang="en-US" altLang="ko-KR" dirty="0"/>
              <a:t>CTRL + ALT + S - Safari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82" y="1122714"/>
            <a:ext cx="4075098" cy="1082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20" y="3463184"/>
            <a:ext cx="3201656" cy="28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 패키지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팔레트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메뉴에서도 확인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Preferences | Packages Settings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573" y="1089458"/>
            <a:ext cx="1824867" cy="555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388" y="719738"/>
            <a:ext cx="3553369" cy="2848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389" y="3620442"/>
            <a:ext cx="3553369" cy="27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68643" y="2486048"/>
            <a:ext cx="64556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서브라임텍스트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다중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선택 편집 기능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7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5060801" cy="5151503"/>
          </a:xfrm>
        </p:spPr>
        <p:txBody>
          <a:bodyPr/>
          <a:lstStyle/>
          <a:p>
            <a:r>
              <a:rPr lang="ko-KR" altLang="en-US" dirty="0"/>
              <a:t>같은 단어 </a:t>
            </a:r>
            <a:r>
              <a:rPr lang="ko-KR" altLang="en-US" dirty="0" smtClean="0"/>
              <a:t>하나씩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: ctrl + D</a:t>
            </a:r>
          </a:p>
          <a:p>
            <a:pPr lvl="1"/>
            <a:r>
              <a:rPr lang="ko-KR" altLang="en-US" dirty="0" smtClean="0"/>
              <a:t>선택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편집하면 선택한 것이 사라지고 편집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이후에 삽입하려면 오른쪽 화살표를 누르고 편집 </a:t>
            </a:r>
            <a:endParaRPr lang="en-US" altLang="ko-KR" dirty="0" smtClean="0"/>
          </a:p>
          <a:p>
            <a:r>
              <a:rPr lang="ko-KR" altLang="en-US" dirty="0" smtClean="0"/>
              <a:t>같은 단어 모두 선택</a:t>
            </a:r>
            <a:r>
              <a:rPr lang="en-US" altLang="ko-KR" dirty="0" smtClean="0"/>
              <a:t>: Alt + F3</a:t>
            </a:r>
          </a:p>
          <a:p>
            <a:pPr lvl="1"/>
            <a:r>
              <a:rPr lang="ko-KR" altLang="en-US" dirty="0" smtClean="0"/>
              <a:t>선택이 모두 되지는 않으며 커서가 하나의 단어로 이동</a:t>
            </a:r>
            <a:endParaRPr lang="en-US" altLang="ko-KR" dirty="0" smtClean="0"/>
          </a:p>
          <a:p>
            <a:r>
              <a:rPr lang="ko-KR" altLang="en-US" dirty="0" smtClean="0"/>
              <a:t>열 선택</a:t>
            </a:r>
            <a:r>
              <a:rPr lang="en-US" altLang="ko-KR" dirty="0" smtClean="0"/>
              <a:t>: ctrl + alt + up, down </a:t>
            </a:r>
            <a:r>
              <a:rPr lang="ko-KR" altLang="en-US" dirty="0" smtClean="0"/>
              <a:t>화살표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클릭 후</a:t>
            </a:r>
            <a:r>
              <a:rPr lang="en-US" altLang="ko-KR" dirty="0" smtClean="0"/>
              <a:t>, ctrl</a:t>
            </a:r>
            <a:r>
              <a:rPr lang="ko-KR" altLang="en-US" dirty="0" smtClean="0"/>
              <a:t> </a:t>
            </a:r>
            <a:r>
              <a:rPr lang="en-US" altLang="ko-KR" dirty="0" smtClean="0"/>
              <a:t>+ alt </a:t>
            </a:r>
            <a:r>
              <a:rPr lang="ko-KR" altLang="en-US" dirty="0" smtClean="0"/>
              <a:t>화살표로 다중 열 위치 선택</a:t>
            </a:r>
            <a:r>
              <a:rPr lang="en-US" altLang="ko-KR" dirty="0" smtClean="0"/>
              <a:t> </a:t>
            </a:r>
          </a:p>
          <a:p>
            <a:r>
              <a:rPr lang="ko-KR" altLang="en-US" dirty="0"/>
              <a:t>열 선택</a:t>
            </a:r>
            <a:r>
              <a:rPr lang="en-US" altLang="ko-KR" dirty="0"/>
              <a:t>: ctrl + </a:t>
            </a:r>
            <a:r>
              <a:rPr lang="ko-KR" altLang="en-US" dirty="0" smtClean="0"/>
              <a:t>마우스 클릭</a:t>
            </a:r>
            <a:endParaRPr lang="en-US" altLang="ko-KR" dirty="0"/>
          </a:p>
          <a:p>
            <a:pPr lvl="1"/>
            <a:r>
              <a:rPr lang="ko-KR" altLang="en-US" dirty="0"/>
              <a:t>마우스 클릭 후</a:t>
            </a:r>
            <a:r>
              <a:rPr lang="en-US" altLang="ko-KR" dirty="0"/>
              <a:t>, ctrl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smtClean="0"/>
              <a:t>마우스 계속 클릭으로 </a:t>
            </a:r>
            <a:r>
              <a:rPr lang="ko-KR" altLang="en-US" dirty="0"/>
              <a:t>다중 열 위치 선택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77" y="1193960"/>
            <a:ext cx="3444674" cy="48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19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클립보드와 </a:t>
            </a:r>
            <a:r>
              <a:rPr lang="ko-KR" altLang="en-US" dirty="0" smtClean="0"/>
              <a:t>선택 라인의 </a:t>
            </a:r>
            <a:r>
              <a:rPr lang="en-US" altLang="ko-KR" dirty="0"/>
              <a:t>1:1 </a:t>
            </a:r>
            <a:r>
              <a:rPr lang="ko-KR" altLang="en-US" dirty="0" smtClean="0"/>
              <a:t>매칭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609906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다중 선택으로 일부분을 선택하여 복사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같은 행수를 복사할 위치에서 열을 선택 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복사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141" y="1193960"/>
            <a:ext cx="3872778" cy="3049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41" y="4516116"/>
            <a:ext cx="2460481" cy="7480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197" y="5443369"/>
            <a:ext cx="4114222" cy="81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6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줄 선택 후 함께 편집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한 줄 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L</a:t>
            </a:r>
          </a:p>
          <a:p>
            <a:r>
              <a:rPr lang="ko-KR" altLang="en-US" dirty="0" smtClean="0"/>
              <a:t>이후 여러 줄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계속 </a:t>
            </a:r>
            <a:r>
              <a:rPr lang="en-US" altLang="ko-KR" dirty="0" smtClean="0"/>
              <a:t> </a:t>
            </a:r>
            <a:r>
              <a:rPr lang="en-US" altLang="ko-KR" dirty="0"/>
              <a:t>Ctrl + L</a:t>
            </a:r>
          </a:p>
          <a:p>
            <a:r>
              <a:rPr lang="ko-KR" altLang="en-US" dirty="0" smtClean="0"/>
              <a:t>선택된 여러 줄 편집 모드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Ctrl + shift + L</a:t>
            </a:r>
          </a:p>
          <a:p>
            <a:r>
              <a:rPr lang="ko-KR" altLang="en-US" dirty="0" smtClean="0"/>
              <a:t>편집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660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단축키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중복 선택 </a:t>
            </a:r>
            <a:r>
              <a:rPr lang="en-US" altLang="ko-KR" dirty="0"/>
              <a:t>: Ctrl + D</a:t>
            </a:r>
          </a:p>
          <a:p>
            <a:r>
              <a:rPr lang="ko-KR" altLang="en-US" dirty="0"/>
              <a:t>전체 선택 </a:t>
            </a:r>
            <a:r>
              <a:rPr lang="en-US" altLang="ko-KR" dirty="0"/>
              <a:t>: Alt + F3</a:t>
            </a:r>
          </a:p>
          <a:p>
            <a:r>
              <a:rPr lang="ko-KR" altLang="en-US" dirty="0" smtClean="0"/>
              <a:t>다중 선택 </a:t>
            </a:r>
            <a:r>
              <a:rPr lang="en-US" altLang="ko-KR" dirty="0"/>
              <a:t>: Ctrl + Alt + up</a:t>
            </a:r>
            <a:r>
              <a:rPr lang="en-US" altLang="ko-KR" dirty="0" smtClean="0"/>
              <a:t>, down</a:t>
            </a:r>
            <a:endParaRPr lang="en-US" altLang="ko-KR" dirty="0"/>
          </a:p>
          <a:p>
            <a:r>
              <a:rPr lang="ko-KR" altLang="en-US" dirty="0"/>
              <a:t>마우스 다중 선택 </a:t>
            </a:r>
            <a:r>
              <a:rPr lang="en-US" altLang="ko-KR" dirty="0"/>
              <a:t>: Ctrl + </a:t>
            </a:r>
            <a:r>
              <a:rPr lang="ko-KR" altLang="en-US" dirty="0" smtClean="0"/>
              <a:t>마우스 선택</a:t>
            </a:r>
            <a:endParaRPr lang="ko-KR" altLang="en-US" dirty="0"/>
          </a:p>
          <a:p>
            <a:r>
              <a:rPr lang="ko-KR" altLang="en-US" dirty="0"/>
              <a:t>단어 단위 이동 </a:t>
            </a:r>
            <a:r>
              <a:rPr lang="en-US" altLang="ko-KR" dirty="0"/>
              <a:t>: Ctrl + left / right</a:t>
            </a:r>
          </a:p>
          <a:p>
            <a:r>
              <a:rPr lang="ko-KR" altLang="en-US" dirty="0"/>
              <a:t>단어 단위 드래그 </a:t>
            </a:r>
            <a:r>
              <a:rPr lang="en-US" altLang="ko-KR" dirty="0"/>
              <a:t>: Ctrl + Shift + left / right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16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서브라임</a:t>
            </a:r>
            <a:r>
              <a:rPr lang="ko-KR" altLang="en-US" dirty="0" smtClean="0"/>
              <a:t> 텍스트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www.sublimetext.com/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12" y="2112927"/>
            <a:ext cx="4644195" cy="40266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49887" y="3326006"/>
            <a:ext cx="1214688" cy="31350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80375" y="2486048"/>
            <a:ext cx="50321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서브라임텍스트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편집기 단축키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61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단축키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New file: </a:t>
            </a:r>
            <a:r>
              <a:rPr lang="en-US" altLang="ko-KR" dirty="0"/>
              <a:t>Ctrl + </a:t>
            </a:r>
            <a:r>
              <a:rPr lang="en-US" altLang="ko-KR" dirty="0" smtClean="0"/>
              <a:t>N</a:t>
            </a:r>
          </a:p>
          <a:p>
            <a:r>
              <a:rPr lang="en-US" altLang="ko-KR" dirty="0" smtClean="0"/>
              <a:t>New</a:t>
            </a:r>
            <a:r>
              <a:rPr lang="ko-KR" altLang="en-US" dirty="0" smtClean="0"/>
              <a:t> </a:t>
            </a:r>
            <a:r>
              <a:rPr lang="en-US" altLang="ko-KR" dirty="0" smtClean="0"/>
              <a:t>window(</a:t>
            </a:r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서브라임</a:t>
            </a:r>
            <a:r>
              <a:rPr lang="en-US" altLang="ko-KR" dirty="0" smtClean="0"/>
              <a:t>): </a:t>
            </a:r>
            <a:r>
              <a:rPr lang="en-US" altLang="ko-KR" dirty="0"/>
              <a:t>Ctrl + </a:t>
            </a:r>
            <a:r>
              <a:rPr lang="en-US" altLang="ko-KR" dirty="0" smtClean="0"/>
              <a:t>shift + N</a:t>
            </a:r>
          </a:p>
          <a:p>
            <a:r>
              <a:rPr lang="en-US" altLang="ko-KR" dirty="0" err="1" smtClean="0"/>
              <a:t>Commad</a:t>
            </a:r>
            <a:r>
              <a:rPr lang="en-US" altLang="ko-KR" dirty="0" smtClean="0"/>
              <a:t> Palette: Ctrl + shift + P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레이아웃 변경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err="1" smtClean="0"/>
              <a:t>사이드바</a:t>
            </a:r>
            <a:r>
              <a:rPr lang="en-US" altLang="ko-KR" dirty="0" smtClean="0"/>
              <a:t>(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감추기</a:t>
            </a:r>
            <a:r>
              <a:rPr lang="en-US" altLang="ko-KR" dirty="0" smtClean="0"/>
              <a:t>: Ctrl + K, B</a:t>
            </a:r>
            <a:endParaRPr lang="en-US" altLang="ko-KR" dirty="0"/>
          </a:p>
          <a:p>
            <a:r>
              <a:rPr lang="ko-KR" altLang="en-US" dirty="0" smtClean="0"/>
              <a:t>폰트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: Ctrl + +/-(</a:t>
            </a:r>
            <a:r>
              <a:rPr lang="ko-KR" altLang="en-US" dirty="0" smtClean="0"/>
              <a:t>마우스 휠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파일 </a:t>
            </a:r>
            <a:r>
              <a:rPr lang="ko-KR" altLang="en-US" dirty="0"/>
              <a:t>찾기 </a:t>
            </a:r>
            <a:r>
              <a:rPr lang="en-US" altLang="ko-KR" dirty="0"/>
              <a:t>: Ctrl + P</a:t>
            </a:r>
          </a:p>
          <a:p>
            <a:r>
              <a:rPr lang="ko-KR" altLang="en-US" dirty="0"/>
              <a:t>라인으로 이동 </a:t>
            </a:r>
            <a:r>
              <a:rPr lang="en-US" altLang="ko-KR" dirty="0"/>
              <a:t>: Ctrl + G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 </a:t>
            </a:r>
            <a:r>
              <a:rPr lang="ko-KR" altLang="en-US" dirty="0"/>
              <a:t>줄 복사 </a:t>
            </a:r>
            <a:r>
              <a:rPr lang="en-US" altLang="ko-KR" dirty="0"/>
              <a:t>: Ctrl + Shift + D</a:t>
            </a:r>
          </a:p>
          <a:p>
            <a:r>
              <a:rPr lang="ko-KR" altLang="en-US" dirty="0"/>
              <a:t>한 줄 삭제 </a:t>
            </a:r>
            <a:r>
              <a:rPr lang="en-US" altLang="ko-KR" dirty="0"/>
              <a:t>: Shift + Delete</a:t>
            </a:r>
          </a:p>
          <a:p>
            <a:r>
              <a:rPr lang="ko-KR" altLang="en-US" dirty="0"/>
              <a:t>줄 단위 이동 </a:t>
            </a:r>
            <a:r>
              <a:rPr lang="en-US" altLang="ko-KR" dirty="0"/>
              <a:t>: Ctrl + Shift + Up / </a:t>
            </a:r>
            <a:r>
              <a:rPr lang="en-US" altLang="ko-KR" dirty="0" smtClean="0"/>
              <a:t>Down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496809" y="20390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dirty="0"/>
              <a:t>세로로 열기</a:t>
            </a:r>
            <a:r>
              <a:rPr lang="en-US" altLang="ko-KR" dirty="0"/>
              <a:t>: Alt + Shift + 2, 3, 4</a:t>
            </a:r>
          </a:p>
          <a:p>
            <a:pPr lvl="1"/>
            <a:r>
              <a:rPr lang="ko-KR" altLang="en-US" dirty="0"/>
              <a:t>그리드</a:t>
            </a:r>
            <a:r>
              <a:rPr lang="en-US" altLang="ko-KR" dirty="0"/>
              <a:t> 2, 2: Alt + Shift + 5</a:t>
            </a:r>
          </a:p>
          <a:p>
            <a:pPr lvl="1"/>
            <a:r>
              <a:rPr lang="ko-KR" altLang="en-US" dirty="0" smtClean="0"/>
              <a:t>가로로 </a:t>
            </a:r>
            <a:r>
              <a:rPr lang="ko-KR" altLang="en-US" dirty="0"/>
              <a:t>열기</a:t>
            </a:r>
            <a:r>
              <a:rPr lang="en-US" altLang="ko-KR" dirty="0"/>
              <a:t>: Alt + Shift + 8, 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8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단축키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단어 단위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: Ctrl </a:t>
            </a:r>
            <a:r>
              <a:rPr lang="en-US" altLang="ko-KR" dirty="0"/>
              <a:t>+ left / </a:t>
            </a:r>
            <a:r>
              <a:rPr lang="en-US" altLang="ko-KR" dirty="0" smtClean="0"/>
              <a:t>right </a:t>
            </a:r>
            <a:r>
              <a:rPr lang="ko-KR" altLang="en-US" dirty="0" smtClean="0"/>
              <a:t>화살표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들여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내어쓰기</a:t>
            </a:r>
            <a:r>
              <a:rPr lang="en-US" altLang="ko-KR" dirty="0" smtClean="0"/>
              <a:t>: Ctrl + [, </a:t>
            </a:r>
            <a:r>
              <a:rPr lang="en-US" altLang="ko-KR" dirty="0"/>
              <a:t>Ctrl + 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블록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펼치기</a:t>
            </a:r>
            <a:r>
              <a:rPr lang="en-US" altLang="ko-KR" dirty="0" smtClean="0"/>
              <a:t>: </a:t>
            </a:r>
            <a:r>
              <a:rPr lang="en-US" altLang="ko-KR" dirty="0"/>
              <a:t>Ctrl + Shift + </a:t>
            </a:r>
            <a:r>
              <a:rPr lang="en-US" altLang="ko-KR" dirty="0" smtClean="0"/>
              <a:t>[, Ctrl </a:t>
            </a:r>
            <a:r>
              <a:rPr lang="en-US" altLang="ko-KR" dirty="0"/>
              <a:t>+ Shift + ]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이전탭</a:t>
            </a:r>
            <a:r>
              <a:rPr lang="ko-KR" altLang="en-US" dirty="0" smtClean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다음탭</a:t>
            </a:r>
            <a:r>
              <a:rPr lang="ko-KR" altLang="en-US" dirty="0"/>
              <a:t> </a:t>
            </a:r>
            <a:r>
              <a:rPr lang="en-US" altLang="ko-KR" dirty="0"/>
              <a:t>: Ctrl + </a:t>
            </a:r>
            <a:r>
              <a:rPr lang="en-US" altLang="ko-KR" dirty="0" err="1"/>
              <a:t>PageUp</a:t>
            </a:r>
            <a:r>
              <a:rPr lang="en-US" altLang="ko-KR" dirty="0"/>
              <a:t>/</a:t>
            </a:r>
            <a:r>
              <a:rPr lang="en-US" altLang="ko-KR" dirty="0" err="1"/>
              <a:t>PageDown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커서 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 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처음으로 </a:t>
            </a:r>
            <a:r>
              <a:rPr lang="ko-KR" altLang="en-US" dirty="0"/>
              <a:t>이동 </a:t>
            </a:r>
            <a:r>
              <a:rPr lang="en-US" altLang="ko-KR" dirty="0"/>
              <a:t>: </a:t>
            </a:r>
            <a:r>
              <a:rPr lang="en-US" altLang="ko-KR" dirty="0" smtClean="0"/>
              <a:t>end, </a:t>
            </a:r>
            <a:r>
              <a:rPr lang="en-US" altLang="ko-KR" dirty="0"/>
              <a:t>home</a:t>
            </a:r>
          </a:p>
          <a:p>
            <a:pPr lvl="1"/>
            <a:r>
              <a:rPr lang="ko-KR" altLang="en-US" dirty="0" smtClean="0"/>
              <a:t>파일 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처음으로 </a:t>
            </a:r>
            <a:r>
              <a:rPr lang="ko-KR" altLang="en-US" dirty="0"/>
              <a:t>이동 </a:t>
            </a:r>
            <a:r>
              <a:rPr lang="en-US" altLang="ko-KR" dirty="0" smtClean="0"/>
              <a:t>: ctrl</a:t>
            </a:r>
            <a:r>
              <a:rPr lang="ko-KR" altLang="en-US" dirty="0" smtClean="0"/>
              <a:t> </a:t>
            </a:r>
            <a:r>
              <a:rPr lang="en-US" altLang="ko-KR" dirty="0" smtClean="0"/>
              <a:t>+ end</a:t>
            </a:r>
            <a:r>
              <a:rPr lang="en-US" altLang="ko-KR" dirty="0"/>
              <a:t>, </a:t>
            </a:r>
            <a:r>
              <a:rPr lang="en-US" altLang="ko-KR" dirty="0" smtClean="0"/>
              <a:t>home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검색</a:t>
            </a:r>
            <a:r>
              <a:rPr lang="en-US" altLang="ko-KR" dirty="0" smtClean="0"/>
              <a:t>: </a:t>
            </a:r>
            <a:r>
              <a:rPr lang="en-US" altLang="ko-KR" dirty="0"/>
              <a:t>Ctrl + </a:t>
            </a:r>
            <a:r>
              <a:rPr lang="en-US" altLang="ko-KR" dirty="0" smtClean="0"/>
              <a:t>F</a:t>
            </a:r>
          </a:p>
          <a:p>
            <a:endParaRPr lang="en-US" altLang="ko-KR" dirty="0"/>
          </a:p>
          <a:p>
            <a:r>
              <a:rPr lang="ko-KR" altLang="en-US" dirty="0"/>
              <a:t>대문자로</a:t>
            </a:r>
            <a:r>
              <a:rPr lang="en-US" altLang="ko-KR" dirty="0"/>
              <a:t>: Ctrl + k + U</a:t>
            </a:r>
          </a:p>
          <a:p>
            <a:r>
              <a:rPr lang="ko-KR" altLang="en-US" dirty="0"/>
              <a:t>소문자로</a:t>
            </a:r>
            <a:r>
              <a:rPr lang="en-US" altLang="ko-KR" dirty="0"/>
              <a:t>: Ctrl + k + L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93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1" y="516414"/>
            <a:ext cx="8658780" cy="56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3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9" y="397951"/>
            <a:ext cx="8151751" cy="606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7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0518" y="585062"/>
            <a:ext cx="7000410" cy="2404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449476" y="13463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유료이나 사용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Windows</a:t>
            </a:r>
            <a:r>
              <a:rPr lang="ko-KR" altLang="en-US" dirty="0" smtClean="0"/>
              <a:t> </a:t>
            </a:r>
            <a:r>
              <a:rPr lang="en-US" altLang="ko-KR" dirty="0" smtClean="0"/>
              <a:t>| Windows64 bit</a:t>
            </a:r>
          </a:p>
          <a:p>
            <a:pPr lvl="1"/>
            <a:r>
              <a:rPr lang="en-US" altLang="ko-KR" dirty="0" smtClean="0"/>
              <a:t>Portable</a:t>
            </a:r>
            <a:r>
              <a:rPr lang="ko-KR" altLang="en-US" dirty="0" smtClean="0"/>
              <a:t> 버전은 오프라인 설치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portable </a:t>
            </a:r>
            <a:r>
              <a:rPr lang="en-US" altLang="ko-KR" dirty="0"/>
              <a:t>version</a:t>
            </a:r>
            <a:r>
              <a:rPr lang="ko-KR" altLang="en-US" dirty="0"/>
              <a:t>을 클릭하면 설치 없이 압축만 풀면 바로 </a:t>
            </a:r>
            <a:r>
              <a:rPr lang="ko-KR" altLang="en-US" dirty="0" smtClean="0"/>
              <a:t>쓸 수 </a:t>
            </a:r>
            <a:r>
              <a:rPr lang="ko-KR" altLang="en-US" dirty="0"/>
              <a:t>있는 </a:t>
            </a:r>
            <a:r>
              <a:rPr lang="ko-KR" altLang="en-US" dirty="0" smtClean="0"/>
              <a:t>압축 파일이 다운로드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270" y="2659344"/>
            <a:ext cx="6457464" cy="3264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8870" y="4673958"/>
            <a:ext cx="1120096" cy="3946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02716" y="4673958"/>
            <a:ext cx="1413650" cy="3946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5" y="1193960"/>
            <a:ext cx="475297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76" y="2581232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9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56" y="1193960"/>
            <a:ext cx="475297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76" y="2540773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9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90468" y="2486048"/>
            <a:ext cx="62119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코딩과 실행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2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실행 화면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 하나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드래그 드롭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먼저 생성한 후 </a:t>
            </a:r>
            <a:endParaRPr lang="en-US" altLang="ko-KR" dirty="0" smtClean="0"/>
          </a:p>
          <a:p>
            <a:r>
              <a:rPr lang="en-US" altLang="ko-KR" dirty="0" smtClean="0"/>
              <a:t>Tools</a:t>
            </a:r>
            <a:r>
              <a:rPr lang="ko-KR" altLang="en-US" dirty="0" smtClean="0"/>
              <a:t> </a:t>
            </a:r>
            <a:r>
              <a:rPr lang="en-US" altLang="ko-KR" dirty="0" smtClean="0"/>
              <a:t>| Build</a:t>
            </a:r>
          </a:p>
          <a:p>
            <a:pPr lvl="1"/>
            <a:r>
              <a:rPr lang="en-US" altLang="ko-KR" dirty="0" smtClean="0"/>
              <a:t>Ctrl + b</a:t>
            </a:r>
          </a:p>
          <a:p>
            <a:pPr lvl="2"/>
            <a:r>
              <a:rPr lang="ko-KR" altLang="en-US" dirty="0"/>
              <a:t>선택 </a:t>
            </a:r>
            <a:r>
              <a:rPr lang="ko-KR" altLang="en-US" dirty="0" smtClean="0"/>
              <a:t>메뉴가 보이며</a:t>
            </a:r>
            <a:r>
              <a:rPr lang="en-US" altLang="ko-KR" dirty="0" smtClean="0"/>
              <a:t>, Python</a:t>
            </a:r>
            <a:r>
              <a:rPr lang="ko-KR" altLang="en-US" dirty="0"/>
              <a:t>을 선택해주면 되며 다음 번부터는 보이지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 창은 </a:t>
            </a:r>
            <a:r>
              <a:rPr lang="en-US" altLang="ko-KR" dirty="0" smtClean="0"/>
              <a:t>esc </a:t>
            </a:r>
            <a:r>
              <a:rPr lang="ko-KR" altLang="en-US" dirty="0" smtClean="0"/>
              <a:t>키로 사라짐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09" y="2957437"/>
            <a:ext cx="5303481" cy="3242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596" y="2852000"/>
            <a:ext cx="3646414" cy="6624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19008" y="3026461"/>
            <a:ext cx="2420982" cy="31350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0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확장을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위한 준비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Control</a:t>
            </a:r>
            <a:r>
              <a:rPr lang="ko-KR" altLang="en-US" dirty="0" smtClean="0"/>
              <a:t>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설치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중에 하나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메뉴 </a:t>
            </a:r>
            <a:r>
              <a:rPr lang="en-US" altLang="ko-KR" dirty="0" smtClean="0"/>
              <a:t>Tools | Command Palette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2"/>
            <a:r>
              <a:rPr lang="en-US" altLang="ko-KR" dirty="0" err="1" smtClean="0"/>
              <a:t>Ctrl+shift+p</a:t>
            </a:r>
            <a:r>
              <a:rPr lang="en-US" altLang="ko-KR" dirty="0" smtClean="0"/>
              <a:t>, Type </a:t>
            </a:r>
            <a:r>
              <a:rPr lang="en-US" altLang="ko-KR" dirty="0"/>
              <a:t>Install Package Control, press enter</a:t>
            </a:r>
          </a:p>
          <a:p>
            <a:pPr lvl="1"/>
            <a:r>
              <a:rPr lang="en-US" altLang="ko-KR" dirty="0" smtClean="0"/>
              <a:t>Menu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2"/>
            <a:r>
              <a:rPr lang="en-US" altLang="ko-KR" dirty="0" smtClean="0"/>
              <a:t>Tools | Install </a:t>
            </a:r>
            <a:r>
              <a:rPr lang="en-US" altLang="ko-KR" dirty="0"/>
              <a:t>Package Control…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33" y="2888217"/>
            <a:ext cx="4895622" cy="32523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235" y="4074285"/>
            <a:ext cx="2706655" cy="10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19327</TotalTime>
  <Words>918</Words>
  <Application>Microsoft Office PowerPoint</Application>
  <PresentationFormat>화면 슬라이드 쇼(4:3)</PresentationFormat>
  <Paragraphs>251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서브라임 텍스트</vt:lpstr>
      <vt:lpstr>서브라임 텍스트 설치</vt:lpstr>
      <vt:lpstr>유료이나 사용 가능</vt:lpstr>
      <vt:lpstr>설치(1)</vt:lpstr>
      <vt:lpstr>설치(2)</vt:lpstr>
      <vt:lpstr>PowerPoint 프레젠테이션</vt:lpstr>
      <vt:lpstr>첫 실행 화면</vt:lpstr>
      <vt:lpstr>확장을 위한 준비</vt:lpstr>
      <vt:lpstr>패키지 콘트롤</vt:lpstr>
      <vt:lpstr>패키지 설치 전 확인</vt:lpstr>
      <vt:lpstr>인터렉티브한 입력을 위해 SublimeREPL 설치 </vt:lpstr>
      <vt:lpstr>sublimeREPL: Python</vt:lpstr>
      <vt:lpstr>실행</vt:lpstr>
      <vt:lpstr>폴더 드래그 드롭, 레이아웃</vt:lpstr>
      <vt:lpstr>PowerPoint 프레젠테이션</vt:lpstr>
      <vt:lpstr>패키지 설치 전에 항상 먼저</vt:lpstr>
      <vt:lpstr>SideBarEnhancements</vt:lpstr>
      <vt:lpstr>SideBarEnhancements 설치 이후</vt:lpstr>
      <vt:lpstr>BracketHighlighter</vt:lpstr>
      <vt:lpstr>ConvertToUTF8 설치</vt:lpstr>
      <vt:lpstr>설치 전 후 메뉴</vt:lpstr>
      <vt:lpstr>View In Browser</vt:lpstr>
      <vt:lpstr>설치 패키지 확인</vt:lpstr>
      <vt:lpstr>PowerPoint 프레젠테이션</vt:lpstr>
      <vt:lpstr>기본 </vt:lpstr>
      <vt:lpstr>클립보드와 선택 라인의 1:1 매칭</vt:lpstr>
      <vt:lpstr>여러 줄 선택 후 함께 편집</vt:lpstr>
      <vt:lpstr>주요 단축키</vt:lpstr>
      <vt:lpstr>PowerPoint 프레젠테이션</vt:lpstr>
      <vt:lpstr>기본 단축키(1)</vt:lpstr>
      <vt:lpstr>기본 단축키(2)</vt:lpstr>
      <vt:lpstr>PowerPoint 프레젠테이션</vt:lpstr>
      <vt:lpstr>PowerPoint 프레젠테이션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725</cp:revision>
  <dcterms:created xsi:type="dcterms:W3CDTF">2013-05-23T04:26:30Z</dcterms:created>
  <dcterms:modified xsi:type="dcterms:W3CDTF">2021-05-22T08:10:10Z</dcterms:modified>
</cp:coreProperties>
</file>